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6"/>
  </p:notesMasterIdLst>
  <p:sldIdLst>
    <p:sldId id="543" r:id="rId2"/>
    <p:sldId id="618" r:id="rId3"/>
    <p:sldId id="619" r:id="rId4"/>
    <p:sldId id="615" r:id="rId5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AFAFA"/>
    <a:srgbClr val="00FF00"/>
    <a:srgbClr val="101010"/>
    <a:srgbClr val="ED5151"/>
    <a:srgbClr val="FFFFCC"/>
    <a:srgbClr val="ECBBAE"/>
    <a:srgbClr val="C5E0DC"/>
    <a:srgbClr val="92694B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ลักษณะ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9" autoAdjust="0"/>
    <p:restoredTop sz="94265" autoAdjust="0"/>
  </p:normalViewPr>
  <p:slideViewPr>
    <p:cSldViewPr>
      <p:cViewPr varScale="1">
        <p:scale>
          <a:sx n="88" d="100"/>
          <a:sy n="88" d="100"/>
        </p:scale>
        <p:origin x="67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gif>
</file>

<file path=ppt/media/image2.png>
</file>

<file path=ppt/media/image3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E9436-EC49-4638-8632-53ED7227501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06877-1514-4CDF-A40C-59A24BC51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89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22104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7772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90693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AE0F83-857E-416C-9FB1-EFA1796BFA10}"/>
              </a:ext>
            </a:extLst>
          </p:cNvPr>
          <p:cNvSpPr/>
          <p:nvPr userDrawn="1"/>
        </p:nvSpPr>
        <p:spPr>
          <a:xfrm>
            <a:off x="0" y="0"/>
            <a:ext cx="12192000" cy="1371600"/>
          </a:xfrm>
          <a:prstGeom prst="rect">
            <a:avLst/>
          </a:prstGeom>
          <a:solidFill>
            <a:srgbClr val="9269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entagon 4">
            <a:extLst>
              <a:ext uri="{FF2B5EF4-FFF2-40B4-BE49-F238E27FC236}">
                <a16:creationId xmlns:a16="http://schemas.microsoft.com/office/drawing/2014/main" id="{933422B8-70DA-4322-88F8-CDF4E4917543}"/>
              </a:ext>
            </a:extLst>
          </p:cNvPr>
          <p:cNvSpPr/>
          <p:nvPr userDrawn="1"/>
        </p:nvSpPr>
        <p:spPr>
          <a:xfrm rot="10800000">
            <a:off x="9383688" y="0"/>
            <a:ext cx="2808312" cy="1371600"/>
          </a:xfrm>
          <a:prstGeom prst="homePlate">
            <a:avLst>
              <a:gd name="adj" fmla="val 911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7F54A4-1243-4C12-A219-16EA25BBDA4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609" y="402236"/>
            <a:ext cx="2098781" cy="567128"/>
          </a:xfrm>
          <a:prstGeom prst="rect">
            <a:avLst/>
          </a:prstGeom>
        </p:spPr>
      </p:pic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335360" y="114299"/>
            <a:ext cx="9048328" cy="1143000"/>
          </a:xfrm>
        </p:spPr>
        <p:txBody>
          <a:bodyPr>
            <a:normAutofit/>
          </a:bodyPr>
          <a:lstStyle>
            <a:lvl1pPr algn="l">
              <a:defRPr sz="3200">
                <a:latin typeface="Kanit" panose="00000500000000000000" pitchFamily="2" charset="-34"/>
                <a:cs typeface="Kanit" panose="00000500000000000000" pitchFamily="2" charset="-34"/>
              </a:defRPr>
            </a:lvl1pPr>
          </a:lstStyle>
          <a:p>
            <a:r>
              <a:rPr lang="th-TH" dirty="0"/>
              <a:t>คลิกเพื่อแก้ไขลักษณะชื่อเรื่องต้นแบบ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DC98EE0-0FEA-4B12-9293-C880788F4555}"/>
              </a:ext>
            </a:extLst>
          </p:cNvPr>
          <p:cNvSpPr txBox="1">
            <a:spLocks/>
          </p:cNvSpPr>
          <p:nvPr userDrawn="1"/>
        </p:nvSpPr>
        <p:spPr>
          <a:xfrm>
            <a:off x="3494838" y="6376243"/>
            <a:ext cx="52023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solidFill>
                  <a:srgbClr val="92694B"/>
                </a:solidFill>
              </a:rPr>
              <a:t>Packaging Services and Logistics Solutions, Automotive Specialist</a:t>
            </a:r>
          </a:p>
        </p:txBody>
      </p:sp>
    </p:spTree>
    <p:extLst>
      <p:ext uri="{BB962C8B-B14F-4D97-AF65-F5344CB8AC3E}">
        <p14:creationId xmlns:p14="http://schemas.microsoft.com/office/powerpoint/2010/main" val="3156683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10185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15452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8973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1997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28292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66634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5D022-53BB-4734-BFB7-E973B4789568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1371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F49C1-E0C0-41CB-8B66-CE76971B2822}" type="datetimeFigureOut">
              <a:rPr lang="th-TH" smtClean="0"/>
              <a:pPr/>
              <a:t>24/10/61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5D022-53BB-4734-BFB7-E973B4789568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02100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rgbClr val="92694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9490"/>
            <a:ext cx="12216680" cy="68485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44824"/>
            <a:ext cx="12192000" cy="1470025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SAB PO</a:t>
            </a:r>
            <a:endParaRPr lang="en-GB" sz="6000" dirty="0">
              <a:solidFill>
                <a:schemeClr val="bg1"/>
              </a:solidFill>
              <a:latin typeface="Kanit" panose="00000500000000000000" pitchFamily="2" charset="-34"/>
              <a:cs typeface="Kanit" panose="00000500000000000000" pitchFamily="2" charset="-3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511196"/>
            <a:ext cx="8534400" cy="1752600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Engineering Dept.</a:t>
            </a:r>
            <a:endParaRPr lang="en-GB" sz="60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8856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B99DF04-700B-4A0B-9DD2-86FA5A9A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Detail SAB PO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A1CFFA-D629-4282-A747-24E94D6C9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78" y="1601752"/>
            <a:ext cx="4025430" cy="28382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2F5DD4-1EFF-4C4D-8E13-4B2664147692}"/>
              </a:ext>
            </a:extLst>
          </p:cNvPr>
          <p:cNvSpPr txBox="1"/>
          <p:nvPr/>
        </p:nvSpPr>
        <p:spPr>
          <a:xfrm>
            <a:off x="402495" y="5140226"/>
            <a:ext cx="3816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4111112599 </a:t>
            </a:r>
            <a:r>
              <a:rPr lang="en-US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180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001</a:t>
            </a:r>
            <a:endParaRPr lang="en-GB" sz="3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DA546B-D877-458D-BC6F-C49977089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152" y="1588781"/>
            <a:ext cx="7349166" cy="3282934"/>
          </a:xfrm>
          <a:prstGeom prst="rect">
            <a:avLst/>
          </a:prstGeom>
        </p:spPr>
      </p:pic>
      <p:sp>
        <p:nvSpPr>
          <p:cNvPr id="10" name="Left Brace 9">
            <a:extLst>
              <a:ext uri="{FF2B5EF4-FFF2-40B4-BE49-F238E27FC236}">
                <a16:creationId xmlns:a16="http://schemas.microsoft.com/office/drawing/2014/main" id="{74A44A3B-891F-4AA9-B4CE-B2AC84D9F8CA}"/>
              </a:ext>
            </a:extLst>
          </p:cNvPr>
          <p:cNvSpPr/>
          <p:nvPr/>
        </p:nvSpPr>
        <p:spPr>
          <a:xfrm rot="16200000">
            <a:off x="1343473" y="4901097"/>
            <a:ext cx="504056" cy="1944218"/>
          </a:xfrm>
          <a:prstGeom prst="leftBrac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8F7A9252-1B2B-4513-9FBC-6F6DFB74233F}"/>
              </a:ext>
            </a:extLst>
          </p:cNvPr>
          <p:cNvSpPr/>
          <p:nvPr/>
        </p:nvSpPr>
        <p:spPr>
          <a:xfrm rot="5400000" flipV="1">
            <a:off x="2741281" y="4754799"/>
            <a:ext cx="504056" cy="588762"/>
          </a:xfrm>
          <a:prstGeom prst="leftBrac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E0B3E7D9-18C8-492D-B2CA-EC03269FD12D}"/>
              </a:ext>
            </a:extLst>
          </p:cNvPr>
          <p:cNvSpPr/>
          <p:nvPr/>
        </p:nvSpPr>
        <p:spPr>
          <a:xfrm rot="16200000">
            <a:off x="3405654" y="5585173"/>
            <a:ext cx="504056" cy="576065"/>
          </a:xfrm>
          <a:prstGeom prst="leftBrac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9C3547-EFEF-4EE8-A1B8-59287368460A}"/>
              </a:ext>
            </a:extLst>
          </p:cNvPr>
          <p:cNvSpPr txBox="1"/>
          <p:nvPr/>
        </p:nvSpPr>
        <p:spPr>
          <a:xfrm>
            <a:off x="593737" y="6125234"/>
            <a:ext cx="2003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PO Number</a:t>
            </a:r>
            <a:endParaRPr lang="en-GB" sz="2000" dirty="0">
              <a:solidFill>
                <a:srgbClr val="0000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C318E7-FE75-4682-A7B8-C926B87AD238}"/>
              </a:ext>
            </a:extLst>
          </p:cNvPr>
          <p:cNvSpPr txBox="1"/>
          <p:nvPr/>
        </p:nvSpPr>
        <p:spPr>
          <a:xfrm>
            <a:off x="1981275" y="4448792"/>
            <a:ext cx="1808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PO Item</a:t>
            </a:r>
            <a:endParaRPr lang="en-GB" sz="2000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8A2ACA-E83D-4FCB-A901-59B822B3BA17}"/>
              </a:ext>
            </a:extLst>
          </p:cNvPr>
          <p:cNvSpPr txBox="1"/>
          <p:nvPr/>
        </p:nvSpPr>
        <p:spPr>
          <a:xfrm>
            <a:off x="2521222" y="6165315"/>
            <a:ext cx="2323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Running Number of this item</a:t>
            </a:r>
            <a:endParaRPr lang="en-GB" sz="1400" dirty="0">
              <a:solidFill>
                <a:srgbClr val="00B0F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0A711D-8EA8-444B-8059-B5376EDACB32}"/>
              </a:ext>
            </a:extLst>
          </p:cNvPr>
          <p:cNvSpPr/>
          <p:nvPr/>
        </p:nvSpPr>
        <p:spPr>
          <a:xfrm>
            <a:off x="2521222" y="3429000"/>
            <a:ext cx="105449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41E69287-335F-42C5-9989-CFF2150E4663}"/>
              </a:ext>
            </a:extLst>
          </p:cNvPr>
          <p:cNvCxnSpPr>
            <a:stCxn id="20" idx="1"/>
            <a:endCxn id="4" idx="1"/>
          </p:cNvCxnSpPr>
          <p:nvPr/>
        </p:nvCxnSpPr>
        <p:spPr>
          <a:xfrm rot="10800000" flipV="1">
            <a:off x="402496" y="3609020"/>
            <a:ext cx="2118727" cy="1823594"/>
          </a:xfrm>
          <a:prstGeom prst="bentConnector3">
            <a:avLst>
              <a:gd name="adj1" fmla="val 110789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772593B-CD06-41B4-8EC9-0E8BF10239A8}"/>
              </a:ext>
            </a:extLst>
          </p:cNvPr>
          <p:cNvSpPr/>
          <p:nvPr/>
        </p:nvSpPr>
        <p:spPr>
          <a:xfrm>
            <a:off x="4583832" y="3570514"/>
            <a:ext cx="670809" cy="23827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E638C59-7F9C-4A30-AA6C-A9C4A1A45701}"/>
              </a:ext>
            </a:extLst>
          </p:cNvPr>
          <p:cNvSpPr/>
          <p:nvPr/>
        </p:nvSpPr>
        <p:spPr>
          <a:xfrm>
            <a:off x="8472265" y="3570514"/>
            <a:ext cx="432048" cy="21852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F8B74A-3A7A-4ADE-B5BB-A49B22D2B320}"/>
              </a:ext>
            </a:extLst>
          </p:cNvPr>
          <p:cNvSpPr/>
          <p:nvPr/>
        </p:nvSpPr>
        <p:spPr>
          <a:xfrm>
            <a:off x="3325856" y="4005236"/>
            <a:ext cx="432048" cy="218526"/>
          </a:xfrm>
          <a:prstGeom prst="ellipse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72EFC1AB-D506-4B33-A356-3ADEED9898D0}"/>
              </a:ext>
            </a:extLst>
          </p:cNvPr>
          <p:cNvCxnSpPr>
            <a:cxnSpLocks/>
            <a:stCxn id="26" idx="6"/>
          </p:cNvCxnSpPr>
          <p:nvPr/>
        </p:nvCxnSpPr>
        <p:spPr>
          <a:xfrm flipH="1">
            <a:off x="3682815" y="4114499"/>
            <a:ext cx="75089" cy="1141749"/>
          </a:xfrm>
          <a:prstGeom prst="bentConnector4">
            <a:avLst>
              <a:gd name="adj1" fmla="val -304439"/>
              <a:gd name="adj2" fmla="val 54785"/>
            </a:avLst>
          </a:prstGeom>
          <a:ln w="28575"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815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316A5C-38AA-4220-8C01-7D6A66003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13" y="1589807"/>
            <a:ext cx="4168541" cy="29149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867011-0246-4195-8619-FD274B9E4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580" y="1560231"/>
            <a:ext cx="7671266" cy="342681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B99DF04-700B-4A0B-9DD2-86FA5A9A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Detail SAB PO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2F5DD4-1EFF-4C4D-8E13-4B2664147692}"/>
              </a:ext>
            </a:extLst>
          </p:cNvPr>
          <p:cNvSpPr txBox="1"/>
          <p:nvPr/>
        </p:nvSpPr>
        <p:spPr>
          <a:xfrm>
            <a:off x="402495" y="5140226"/>
            <a:ext cx="3816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4111112599 </a:t>
            </a:r>
            <a:r>
              <a:rPr lang="en-US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280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091</a:t>
            </a:r>
            <a:endParaRPr lang="en-GB" sz="3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4A44A3B-891F-4AA9-B4CE-B2AC84D9F8CA}"/>
              </a:ext>
            </a:extLst>
          </p:cNvPr>
          <p:cNvSpPr/>
          <p:nvPr/>
        </p:nvSpPr>
        <p:spPr>
          <a:xfrm rot="16200000">
            <a:off x="1343473" y="4901097"/>
            <a:ext cx="504056" cy="1944218"/>
          </a:xfrm>
          <a:prstGeom prst="leftBrac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8F7A9252-1B2B-4513-9FBC-6F6DFB74233F}"/>
              </a:ext>
            </a:extLst>
          </p:cNvPr>
          <p:cNvSpPr/>
          <p:nvPr/>
        </p:nvSpPr>
        <p:spPr>
          <a:xfrm rot="5400000" flipV="1">
            <a:off x="2741281" y="4754799"/>
            <a:ext cx="504056" cy="588762"/>
          </a:xfrm>
          <a:prstGeom prst="leftBrac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E0B3E7D9-18C8-492D-B2CA-EC03269FD12D}"/>
              </a:ext>
            </a:extLst>
          </p:cNvPr>
          <p:cNvSpPr/>
          <p:nvPr/>
        </p:nvSpPr>
        <p:spPr>
          <a:xfrm rot="16200000">
            <a:off x="3405654" y="5585173"/>
            <a:ext cx="504056" cy="576065"/>
          </a:xfrm>
          <a:prstGeom prst="leftBrac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9C3547-EFEF-4EE8-A1B8-59287368460A}"/>
              </a:ext>
            </a:extLst>
          </p:cNvPr>
          <p:cNvSpPr txBox="1"/>
          <p:nvPr/>
        </p:nvSpPr>
        <p:spPr>
          <a:xfrm>
            <a:off x="593737" y="6125234"/>
            <a:ext cx="2003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PO Number</a:t>
            </a:r>
            <a:endParaRPr lang="en-GB" sz="2000" dirty="0">
              <a:solidFill>
                <a:srgbClr val="0000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C318E7-FE75-4682-A7B8-C926B87AD238}"/>
              </a:ext>
            </a:extLst>
          </p:cNvPr>
          <p:cNvSpPr txBox="1"/>
          <p:nvPr/>
        </p:nvSpPr>
        <p:spPr>
          <a:xfrm>
            <a:off x="1981275" y="4448792"/>
            <a:ext cx="1808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PO Item</a:t>
            </a:r>
            <a:endParaRPr lang="en-GB" sz="2000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8A2ACA-E83D-4FCB-A901-59B822B3BA17}"/>
              </a:ext>
            </a:extLst>
          </p:cNvPr>
          <p:cNvSpPr txBox="1"/>
          <p:nvPr/>
        </p:nvSpPr>
        <p:spPr>
          <a:xfrm>
            <a:off x="2521222" y="6165315"/>
            <a:ext cx="2323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Running Number of this item</a:t>
            </a:r>
            <a:endParaRPr lang="en-GB" sz="1400" dirty="0">
              <a:solidFill>
                <a:srgbClr val="00B0F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0A711D-8EA8-444B-8059-B5376EDACB32}"/>
              </a:ext>
            </a:extLst>
          </p:cNvPr>
          <p:cNvSpPr/>
          <p:nvPr/>
        </p:nvSpPr>
        <p:spPr>
          <a:xfrm>
            <a:off x="2326077" y="3462732"/>
            <a:ext cx="105449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41E69287-335F-42C5-9989-CFF2150E4663}"/>
              </a:ext>
            </a:extLst>
          </p:cNvPr>
          <p:cNvCxnSpPr>
            <a:stCxn id="20" idx="1"/>
            <a:endCxn id="4" idx="1"/>
          </p:cNvCxnSpPr>
          <p:nvPr/>
        </p:nvCxnSpPr>
        <p:spPr>
          <a:xfrm rot="10800000" flipV="1">
            <a:off x="402495" y="3642752"/>
            <a:ext cx="1923582" cy="1789862"/>
          </a:xfrm>
          <a:prstGeom prst="bentConnector3">
            <a:avLst>
              <a:gd name="adj1" fmla="val 111884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772593B-CD06-41B4-8EC9-0E8BF10239A8}"/>
              </a:ext>
            </a:extLst>
          </p:cNvPr>
          <p:cNvSpPr/>
          <p:nvPr/>
        </p:nvSpPr>
        <p:spPr>
          <a:xfrm>
            <a:off x="4383954" y="4810909"/>
            <a:ext cx="670809" cy="23827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E638C59-7F9C-4A30-AA6C-A9C4A1A45701}"/>
              </a:ext>
            </a:extLst>
          </p:cNvPr>
          <p:cNvSpPr/>
          <p:nvPr/>
        </p:nvSpPr>
        <p:spPr>
          <a:xfrm>
            <a:off x="8472264" y="4810909"/>
            <a:ext cx="432048" cy="21852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F8B74A-3A7A-4ADE-B5BB-A49B22D2B320}"/>
              </a:ext>
            </a:extLst>
          </p:cNvPr>
          <p:cNvSpPr/>
          <p:nvPr/>
        </p:nvSpPr>
        <p:spPr>
          <a:xfrm>
            <a:off x="3051573" y="3953468"/>
            <a:ext cx="432048" cy="218526"/>
          </a:xfrm>
          <a:prstGeom prst="ellipse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72EFC1AB-D506-4B33-A356-3ADEED9898D0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3483621" y="4062731"/>
            <a:ext cx="262527" cy="1205462"/>
          </a:xfrm>
          <a:prstGeom prst="bentConnector2">
            <a:avLst/>
          </a:prstGeom>
          <a:ln w="28575"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115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91744" y="6309321"/>
            <a:ext cx="5202324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Packaging Services and Logistics Solutions, Automotive Specialist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43332-E5C8-4C41-8720-9C4502B91BD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0297"/>
      </p:ext>
    </p:extLst>
  </p:cSld>
  <p:clrMapOvr>
    <a:masterClrMapping/>
  </p:clrMapOvr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16724</TotalTime>
  <Words>44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Angsana New</vt:lpstr>
      <vt:lpstr>Arial</vt:lpstr>
      <vt:lpstr>Calibri</vt:lpstr>
      <vt:lpstr>Cordia New</vt:lpstr>
      <vt:lpstr>Kanit</vt:lpstr>
      <vt:lpstr>TH SarabunPSK</vt:lpstr>
      <vt:lpstr>Times New Roman</vt:lpstr>
      <vt:lpstr>ชุดรูปแบบของ Office</vt:lpstr>
      <vt:lpstr>SAB PO</vt:lpstr>
      <vt:lpstr>Detail SAB PO</vt:lpstr>
      <vt:lpstr>Detail SAB PO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FZ Warehouse Management</dc:title>
  <dc:creator>User</dc:creator>
  <cp:lastModifiedBy>Thanaphon Songsrisa-nga</cp:lastModifiedBy>
  <cp:revision>666</cp:revision>
  <dcterms:created xsi:type="dcterms:W3CDTF">2015-02-08T02:37:38Z</dcterms:created>
  <dcterms:modified xsi:type="dcterms:W3CDTF">2018-10-24T03:51:41Z</dcterms:modified>
</cp:coreProperties>
</file>